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488" autoAdjust="0"/>
  </p:normalViewPr>
  <p:slideViewPr>
    <p:cSldViewPr snapToGrid="0" snapToObjects="1">
      <p:cViewPr varScale="1">
        <p:scale>
          <a:sx n="76" d="100"/>
          <a:sy n="7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2020/11/30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2020/11/30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2020/11/30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2020/11/30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2020/11/30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2020/11/30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368301"/>
            <a:ext cx="11368087" cy="6153150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483" y="762000"/>
            <a:ext cx="8789234" cy="648575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4400" dirty="0">
                <a:latin typeface="Comic Sans MS" panose="030F0702030302020204" pitchFamily="66" charset="0"/>
              </a:rPr>
              <a:t>About me        </a:t>
            </a:r>
            <a:r>
              <a:rPr lang="en-US" altLang="zh-TW" sz="2000" dirty="0">
                <a:latin typeface="Comic Sans MS" panose="030F0702030302020204" pitchFamily="66" charset="0"/>
              </a:rPr>
              <a:t>by Starry Li (4D)</a:t>
            </a:r>
            <a:endParaRPr lang="zh-tw" sz="4400" dirty="0">
              <a:latin typeface="Comic Sans MS" panose="030F0702030302020204" pitchFamily="66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526462"/>
            <a:ext cx="10731500" cy="4685425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n-US" altLang="zh-TW" sz="3600" dirty="0">
                <a:latin typeface="Comic Sans MS" panose="030F0702030302020204" pitchFamily="66" charset="0"/>
              </a:rPr>
              <a:t>          My name is Starry Li. I am nine years old. I live in Kwun Tong. I like black. I am short and thin. I have one sister. She is taller than me. </a:t>
            </a:r>
          </a:p>
          <a:p>
            <a:pPr algn="just" rtl="0"/>
            <a:endParaRPr lang="en-US" altLang="zh-TW" sz="3600" dirty="0">
              <a:latin typeface="Comic Sans MS" panose="030F0702030302020204" pitchFamily="66" charset="0"/>
            </a:endParaRPr>
          </a:p>
          <a:p>
            <a:pPr algn="just" rtl="0"/>
            <a:r>
              <a:rPr lang="en-US" altLang="zh-TW" sz="3600" dirty="0">
                <a:latin typeface="Comic Sans MS" panose="030F0702030302020204" pitchFamily="66" charset="0"/>
              </a:rPr>
              <a:t>          I like collecting stamps and reading comics in my spare time because they were fun and interesting. I sometimes play computer games on Sundays. </a:t>
            </a:r>
            <a:endParaRPr lang="zh-tw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{C2B5E161-8E69-4131-B5EB-AC5FD5234D48}tf11176810_win32</Template>
  <TotalTime>18</TotalTime>
  <Words>77</Words>
  <Application>Microsoft Office PowerPoint</Application>
  <PresentationFormat>寬螢幕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 UI</vt:lpstr>
      <vt:lpstr>Arial</vt:lpstr>
      <vt:lpstr>Calibri</vt:lpstr>
      <vt:lpstr>Comic Sans MS</vt:lpstr>
      <vt:lpstr>創意漸層 </vt:lpstr>
      <vt:lpstr>About me        by Starry Li (4D)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       by Starry Li (4D)</dc:title>
  <dc:creator>林維兒</dc:creator>
  <cp:lastModifiedBy>林維兒</cp:lastModifiedBy>
  <cp:revision>2</cp:revision>
  <dcterms:created xsi:type="dcterms:W3CDTF">2020-11-30T03:57:21Z</dcterms:created>
  <dcterms:modified xsi:type="dcterms:W3CDTF">2020-11-30T04:15:56Z</dcterms:modified>
</cp:coreProperties>
</file>